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315" r:id="rId2"/>
    <p:sldId id="326" r:id="rId3"/>
    <p:sldId id="325" r:id="rId4"/>
    <p:sldId id="328" r:id="rId5"/>
    <p:sldId id="329" r:id="rId6"/>
    <p:sldId id="314" r:id="rId7"/>
  </p:sldIdLst>
  <p:sldSz cx="9144000" cy="5143500" type="screen16x9"/>
  <p:notesSz cx="6858000" cy="9144000"/>
  <p:embeddedFontLst>
    <p:embeddedFont>
      <p:font typeface="Dosis" panose="020B0604020202020204" charset="-18"/>
      <p:regular r:id="rId9"/>
      <p:bold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SimSun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14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23D89-40CB-4C09-8E21-5780C9F98D68}">
  <a:tblStyle styleId="{5DB23D89-40CB-4C09-8E21-5780C9F98D6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24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áta Králiková" userId="06e6e2577a95cafa" providerId="LiveId" clId="{EC0FDA70-B160-4B6D-8C43-317E03E3A255}"/>
    <pc:docChg chg="undo custSel addSld delSld modSld sldOrd">
      <pc:chgData name="Renáta Králiková" userId="06e6e2577a95cafa" providerId="LiveId" clId="{EC0FDA70-B160-4B6D-8C43-317E03E3A255}" dt="2018-03-28T12:15:09.555" v="323" actId="20577"/>
      <pc:docMkLst>
        <pc:docMk/>
      </pc:docMkLst>
      <pc:sldChg chg="del">
        <pc:chgData name="Renáta Králiková" userId="06e6e2577a95cafa" providerId="LiveId" clId="{EC0FDA70-B160-4B6D-8C43-317E03E3A255}" dt="2018-03-28T11:59:50.120" v="121" actId="2696"/>
        <pc:sldMkLst>
          <pc:docMk/>
          <pc:sldMk cId="3400833253" sldId="293"/>
        </pc:sldMkLst>
      </pc:sldChg>
      <pc:sldChg chg="del">
        <pc:chgData name="Renáta Králiková" userId="06e6e2577a95cafa" providerId="LiveId" clId="{EC0FDA70-B160-4B6D-8C43-317E03E3A255}" dt="2018-03-28T11:59:49.033" v="120" actId="2696"/>
        <pc:sldMkLst>
          <pc:docMk/>
          <pc:sldMk cId="3196341287" sldId="295"/>
        </pc:sldMkLst>
      </pc:sldChg>
      <pc:sldChg chg="del">
        <pc:chgData name="Renáta Králiková" userId="06e6e2577a95cafa" providerId="LiveId" clId="{EC0FDA70-B160-4B6D-8C43-317E03E3A255}" dt="2018-03-28T11:59:50.832" v="122" actId="2696"/>
        <pc:sldMkLst>
          <pc:docMk/>
          <pc:sldMk cId="3871028887" sldId="301"/>
        </pc:sldMkLst>
      </pc:sldChg>
      <pc:sldChg chg="del">
        <pc:chgData name="Renáta Králiková" userId="06e6e2577a95cafa" providerId="LiveId" clId="{EC0FDA70-B160-4B6D-8C43-317E03E3A255}" dt="2018-03-28T11:59:54.856" v="124" actId="2696"/>
        <pc:sldMkLst>
          <pc:docMk/>
          <pc:sldMk cId="4106949194" sldId="305"/>
        </pc:sldMkLst>
      </pc:sldChg>
      <pc:sldChg chg="del">
        <pc:chgData name="Renáta Králiková" userId="06e6e2577a95cafa" providerId="LiveId" clId="{EC0FDA70-B160-4B6D-8C43-317E03E3A255}" dt="2018-03-28T11:59:56.676" v="125" actId="2696"/>
        <pc:sldMkLst>
          <pc:docMk/>
          <pc:sldMk cId="38913304" sldId="311"/>
        </pc:sldMkLst>
      </pc:sldChg>
      <pc:sldChg chg="delSp modSp delAnim modAnim">
        <pc:chgData name="Renáta Králiková" userId="06e6e2577a95cafa" providerId="LiveId" clId="{EC0FDA70-B160-4B6D-8C43-317E03E3A255}" dt="2018-03-28T12:00:13.691" v="135"/>
        <pc:sldMkLst>
          <pc:docMk/>
          <pc:sldMk cId="1034215737" sldId="314"/>
        </pc:sldMkLst>
        <pc:spChg chg="del mod">
          <ac:chgData name="Renáta Králiková" userId="06e6e2577a95cafa" providerId="LiveId" clId="{EC0FDA70-B160-4B6D-8C43-317E03E3A255}" dt="2018-03-28T12:00:13.691" v="135"/>
          <ac:spMkLst>
            <pc:docMk/>
            <pc:sldMk cId="1034215737" sldId="314"/>
            <ac:spMk id="8" creationId="{00000000-0000-0000-0000-000000000000}"/>
          </ac:spMkLst>
        </pc:spChg>
      </pc:sldChg>
      <pc:sldChg chg="modSp">
        <pc:chgData name="Renáta Králiková" userId="06e6e2577a95cafa" providerId="LiveId" clId="{EC0FDA70-B160-4B6D-8C43-317E03E3A255}" dt="2018-03-28T11:59:17.481" v="119" actId="20577"/>
        <pc:sldMkLst>
          <pc:docMk/>
          <pc:sldMk cId="2171177158" sldId="315"/>
        </pc:sldMkLst>
        <pc:spChg chg="mod">
          <ac:chgData name="Renáta Králiková" userId="06e6e2577a95cafa" providerId="LiveId" clId="{EC0FDA70-B160-4B6D-8C43-317E03E3A255}" dt="2018-03-28T11:59:17.481" v="119" actId="20577"/>
          <ac:spMkLst>
            <pc:docMk/>
            <pc:sldMk cId="2171177158" sldId="315"/>
            <ac:spMk id="2" creationId="{00000000-0000-0000-0000-000000000000}"/>
          </ac:spMkLst>
        </pc:spChg>
      </pc:sldChg>
      <pc:sldChg chg="del">
        <pc:chgData name="Renáta Králiková" userId="06e6e2577a95cafa" providerId="LiveId" clId="{EC0FDA70-B160-4B6D-8C43-317E03E3A255}" dt="2018-03-28T11:59:53.807" v="123" actId="2696"/>
        <pc:sldMkLst>
          <pc:docMk/>
          <pc:sldMk cId="3090583607" sldId="316"/>
        </pc:sldMkLst>
      </pc:sldChg>
      <pc:sldChg chg="del">
        <pc:chgData name="Renáta Králiková" userId="06e6e2577a95cafa" providerId="LiveId" clId="{EC0FDA70-B160-4B6D-8C43-317E03E3A255}" dt="2018-03-28T11:59:57.673" v="126" actId="2696"/>
        <pc:sldMkLst>
          <pc:docMk/>
          <pc:sldMk cId="3679088723" sldId="318"/>
        </pc:sldMkLst>
      </pc:sldChg>
      <pc:sldChg chg="del">
        <pc:chgData name="Renáta Králiková" userId="06e6e2577a95cafa" providerId="LiveId" clId="{EC0FDA70-B160-4B6D-8C43-317E03E3A255}" dt="2018-03-28T11:59:58.351" v="127" actId="2696"/>
        <pc:sldMkLst>
          <pc:docMk/>
          <pc:sldMk cId="1620927372" sldId="319"/>
        </pc:sldMkLst>
      </pc:sldChg>
      <pc:sldChg chg="del">
        <pc:chgData name="Renáta Králiková" userId="06e6e2577a95cafa" providerId="LiveId" clId="{EC0FDA70-B160-4B6D-8C43-317E03E3A255}" dt="2018-03-28T11:59:58.983" v="128" actId="2696"/>
        <pc:sldMkLst>
          <pc:docMk/>
          <pc:sldMk cId="1497068419" sldId="320"/>
        </pc:sldMkLst>
      </pc:sldChg>
      <pc:sldChg chg="del">
        <pc:chgData name="Renáta Králiková" userId="06e6e2577a95cafa" providerId="LiveId" clId="{EC0FDA70-B160-4B6D-8C43-317E03E3A255}" dt="2018-03-28T11:59:59.698" v="129" actId="2696"/>
        <pc:sldMkLst>
          <pc:docMk/>
          <pc:sldMk cId="957291717" sldId="321"/>
        </pc:sldMkLst>
      </pc:sldChg>
      <pc:sldChg chg="del">
        <pc:chgData name="Renáta Králiková" userId="06e6e2577a95cafa" providerId="LiveId" clId="{EC0FDA70-B160-4B6D-8C43-317E03E3A255}" dt="2018-03-28T12:00:01.746" v="130" actId="2696"/>
        <pc:sldMkLst>
          <pc:docMk/>
          <pc:sldMk cId="1842934815" sldId="322"/>
        </pc:sldMkLst>
      </pc:sldChg>
      <pc:sldChg chg="del">
        <pc:chgData name="Renáta Králiková" userId="06e6e2577a95cafa" providerId="LiveId" clId="{EC0FDA70-B160-4B6D-8C43-317E03E3A255}" dt="2018-03-28T12:00:02.760" v="131" actId="2696"/>
        <pc:sldMkLst>
          <pc:docMk/>
          <pc:sldMk cId="3310303024" sldId="323"/>
        </pc:sldMkLst>
      </pc:sldChg>
      <pc:sldChg chg="del">
        <pc:chgData name="Renáta Králiková" userId="06e6e2577a95cafa" providerId="LiveId" clId="{EC0FDA70-B160-4B6D-8C43-317E03E3A255}" dt="2018-03-28T12:00:03.646" v="132" actId="2696"/>
        <pc:sldMkLst>
          <pc:docMk/>
          <pc:sldMk cId="2224622600" sldId="324"/>
        </pc:sldMkLst>
      </pc:sldChg>
      <pc:sldChg chg="addSp delSp modSp ord delAnim">
        <pc:chgData name="Renáta Králiková" userId="06e6e2577a95cafa" providerId="LiveId" clId="{EC0FDA70-B160-4B6D-8C43-317E03E3A255}" dt="2018-03-28T12:14:36.983" v="317" actId="2711"/>
        <pc:sldMkLst>
          <pc:docMk/>
          <pc:sldMk cId="2163124112" sldId="325"/>
        </pc:sldMkLst>
        <pc:spChg chg="mod">
          <ac:chgData name="Renáta Králiková" userId="06e6e2577a95cafa" providerId="LiveId" clId="{EC0FDA70-B160-4B6D-8C43-317E03E3A255}" dt="2018-03-28T12:05:20.168" v="171" actId="2711"/>
          <ac:spMkLst>
            <pc:docMk/>
            <pc:sldMk cId="2163124112" sldId="325"/>
            <ac:spMk id="2" creationId="{00000000-0000-0000-0000-000000000000}"/>
          </ac:spMkLst>
        </pc:spChg>
        <pc:spChg chg="add mod">
          <ac:chgData name="Renáta Králiková" userId="06e6e2577a95cafa" providerId="LiveId" clId="{EC0FDA70-B160-4B6D-8C43-317E03E3A255}" dt="2018-03-28T12:14:36.983" v="317" actId="2711"/>
          <ac:spMkLst>
            <pc:docMk/>
            <pc:sldMk cId="2163124112" sldId="325"/>
            <ac:spMk id="6" creationId="{0E5DE991-9E7D-4222-B622-8037E36AC6AD}"/>
          </ac:spMkLst>
        </pc:spChg>
        <pc:graphicFrameChg chg="add del mod modGraphic">
          <ac:chgData name="Renáta Králiková" userId="06e6e2577a95cafa" providerId="LiveId" clId="{EC0FDA70-B160-4B6D-8C43-317E03E3A255}" dt="2018-03-28T12:03:11.702" v="151"/>
          <ac:graphicFrameMkLst>
            <pc:docMk/>
            <pc:sldMk cId="2163124112" sldId="325"/>
            <ac:graphicFrameMk id="3" creationId="{BD1A2708-7882-41FA-B8BB-90292DCF2608}"/>
          </ac:graphicFrameMkLst>
        </pc:graphicFrameChg>
        <pc:graphicFrameChg chg="add del mod modGraphic">
          <ac:chgData name="Renáta Králiková" userId="06e6e2577a95cafa" providerId="LiveId" clId="{EC0FDA70-B160-4B6D-8C43-317E03E3A255}" dt="2018-03-28T12:03:48.507" v="162" actId="478"/>
          <ac:graphicFrameMkLst>
            <pc:docMk/>
            <pc:sldMk cId="2163124112" sldId="325"/>
            <ac:graphicFrameMk id="4" creationId="{37964783-E819-4356-988C-0126F574CF4F}"/>
          </ac:graphicFrameMkLst>
        </pc:graphicFrameChg>
        <pc:graphicFrameChg chg="add mod modGraphic">
          <ac:chgData name="Renáta Králiková" userId="06e6e2577a95cafa" providerId="LiveId" clId="{EC0FDA70-B160-4B6D-8C43-317E03E3A255}" dt="2018-03-28T12:12:56.564" v="258" actId="1076"/>
          <ac:graphicFrameMkLst>
            <pc:docMk/>
            <pc:sldMk cId="2163124112" sldId="325"/>
            <ac:graphicFrameMk id="5" creationId="{625FCE5F-B629-48B4-BEAC-68EFCE605BEE}"/>
          </ac:graphicFrameMkLst>
        </pc:graphicFrameChg>
        <pc:picChg chg="del">
          <ac:chgData name="Renáta Králiková" userId="06e6e2577a95cafa" providerId="LiveId" clId="{EC0FDA70-B160-4B6D-8C43-317E03E3A255}" dt="2018-03-28T12:01:12.693" v="140" actId="478"/>
          <ac:picMkLst>
            <pc:docMk/>
            <pc:sldMk cId="2163124112" sldId="325"/>
            <ac:picMk id="1026" creationId="{00000000-0000-0000-0000-000000000000}"/>
          </ac:picMkLst>
        </pc:picChg>
        <pc:picChg chg="del mod">
          <ac:chgData name="Renáta Králiková" userId="06e6e2577a95cafa" providerId="LiveId" clId="{EC0FDA70-B160-4B6D-8C43-317E03E3A255}" dt="2018-03-28T12:01:14.642" v="145" actId="478"/>
          <ac:picMkLst>
            <pc:docMk/>
            <pc:sldMk cId="2163124112" sldId="325"/>
            <ac:picMk id="1029" creationId="{00000000-0000-0000-0000-000000000000}"/>
          </ac:picMkLst>
        </pc:picChg>
        <pc:picChg chg="del">
          <ac:chgData name="Renáta Králiková" userId="06e6e2577a95cafa" providerId="LiveId" clId="{EC0FDA70-B160-4B6D-8C43-317E03E3A255}" dt="2018-03-28T12:01:14.014" v="143" actId="478"/>
          <ac:picMkLst>
            <pc:docMk/>
            <pc:sldMk cId="2163124112" sldId="325"/>
            <ac:picMk id="1030" creationId="{00000000-0000-0000-0000-000000000000}"/>
          </ac:picMkLst>
        </pc:picChg>
        <pc:picChg chg="del mod">
          <ac:chgData name="Renáta Králiková" userId="06e6e2577a95cafa" providerId="LiveId" clId="{EC0FDA70-B160-4B6D-8C43-317E03E3A255}" dt="2018-03-28T12:01:13.547" v="142" actId="478"/>
          <ac:picMkLst>
            <pc:docMk/>
            <pc:sldMk cId="2163124112" sldId="325"/>
            <ac:picMk id="1031" creationId="{00000000-0000-0000-0000-000000000000}"/>
          </ac:picMkLst>
        </pc:picChg>
      </pc:sldChg>
      <pc:sldChg chg="modSp add">
        <pc:chgData name="Renáta Králiková" userId="06e6e2577a95cafa" providerId="LiveId" clId="{EC0FDA70-B160-4B6D-8C43-317E03E3A255}" dt="2018-03-28T12:12:01.868" v="251" actId="113"/>
        <pc:sldMkLst>
          <pc:docMk/>
          <pc:sldMk cId="3651596470" sldId="326"/>
        </pc:sldMkLst>
        <pc:graphicFrameChg chg="mod modGraphic">
          <ac:chgData name="Renáta Králiková" userId="06e6e2577a95cafa" providerId="LiveId" clId="{EC0FDA70-B160-4B6D-8C43-317E03E3A255}" dt="2018-03-28T12:12:01.868" v="251" actId="113"/>
          <ac:graphicFrameMkLst>
            <pc:docMk/>
            <pc:sldMk cId="3651596470" sldId="326"/>
            <ac:graphicFrameMk id="4" creationId="{37964783-E819-4356-988C-0126F574CF4F}"/>
          </ac:graphicFrameMkLst>
        </pc:graphicFrameChg>
      </pc:sldChg>
      <pc:sldChg chg="add del">
        <pc:chgData name="Renáta Králiková" userId="06e6e2577a95cafa" providerId="LiveId" clId="{EC0FDA70-B160-4B6D-8C43-317E03E3A255}" dt="2018-03-28T12:11:34.296" v="245" actId="2696"/>
        <pc:sldMkLst>
          <pc:docMk/>
          <pc:sldMk cId="3740131414" sldId="327"/>
        </pc:sldMkLst>
      </pc:sldChg>
      <pc:sldChg chg="addSp modSp add">
        <pc:chgData name="Renáta Králiková" userId="06e6e2577a95cafa" providerId="LiveId" clId="{EC0FDA70-B160-4B6D-8C43-317E03E3A255}" dt="2018-03-28T12:08:49.717" v="223" actId="255"/>
        <pc:sldMkLst>
          <pc:docMk/>
          <pc:sldMk cId="2301454633" sldId="328"/>
        </pc:sldMkLst>
        <pc:spChg chg="mod">
          <ac:chgData name="Renáta Králiková" userId="06e6e2577a95cafa" providerId="LiveId" clId="{EC0FDA70-B160-4B6D-8C43-317E03E3A255}" dt="2018-03-28T12:08:49.717" v="223" actId="255"/>
          <ac:spMkLst>
            <pc:docMk/>
            <pc:sldMk cId="2301454633" sldId="328"/>
            <ac:spMk id="2" creationId="{00000000-0000-0000-0000-000000000000}"/>
          </ac:spMkLst>
        </pc:spChg>
        <pc:spChg chg="add mod">
          <ac:chgData name="Renáta Králiková" userId="06e6e2577a95cafa" providerId="LiveId" clId="{EC0FDA70-B160-4B6D-8C43-317E03E3A255}" dt="2018-03-28T12:08:19.052" v="220" actId="14100"/>
          <ac:spMkLst>
            <pc:docMk/>
            <pc:sldMk cId="2301454633" sldId="328"/>
            <ac:spMk id="3" creationId="{B11E2D1A-E056-417B-8F93-AD2CEAF0CBE5}"/>
          </ac:spMkLst>
        </pc:spChg>
      </pc:sldChg>
      <pc:sldChg chg="addSp delSp modSp add">
        <pc:chgData name="Renáta Králiková" userId="06e6e2577a95cafa" providerId="LiveId" clId="{EC0FDA70-B160-4B6D-8C43-317E03E3A255}" dt="2018-03-28T12:15:09.555" v="323" actId="20577"/>
        <pc:sldMkLst>
          <pc:docMk/>
          <pc:sldMk cId="163634146" sldId="329"/>
        </pc:sldMkLst>
        <pc:spChg chg="mod">
          <ac:chgData name="Renáta Králiková" userId="06e6e2577a95cafa" providerId="LiveId" clId="{EC0FDA70-B160-4B6D-8C43-317E03E3A255}" dt="2018-03-28T12:15:09.555" v="323" actId="20577"/>
          <ac:spMkLst>
            <pc:docMk/>
            <pc:sldMk cId="163634146" sldId="329"/>
            <ac:spMk id="2" creationId="{00000000-0000-0000-0000-000000000000}"/>
          </ac:spMkLst>
        </pc:spChg>
        <pc:spChg chg="del">
          <ac:chgData name="Renáta Králiková" userId="06e6e2577a95cafa" providerId="LiveId" clId="{EC0FDA70-B160-4B6D-8C43-317E03E3A255}" dt="2018-03-28T12:09:17.438" v="226" actId="478"/>
          <ac:spMkLst>
            <pc:docMk/>
            <pc:sldMk cId="163634146" sldId="329"/>
            <ac:spMk id="3" creationId="{B11E2D1A-E056-417B-8F93-AD2CEAF0CBE5}"/>
          </ac:spMkLst>
        </pc:spChg>
        <pc:spChg chg="add del">
          <ac:chgData name="Renáta Králiková" userId="06e6e2577a95cafa" providerId="LiveId" clId="{EC0FDA70-B160-4B6D-8C43-317E03E3A255}" dt="2018-03-28T12:09:36.241" v="228"/>
          <ac:spMkLst>
            <pc:docMk/>
            <pc:sldMk cId="163634146" sldId="329"/>
            <ac:spMk id="4" creationId="{F3FC79F6-14AC-4A15-91ED-CF3CFA694862}"/>
          </ac:spMkLst>
        </pc:spChg>
        <pc:graphicFrameChg chg="add mod modGraphic">
          <ac:chgData name="Renáta Králiková" userId="06e6e2577a95cafa" providerId="LiveId" clId="{EC0FDA70-B160-4B6D-8C43-317E03E3A255}" dt="2018-03-28T12:11:19.604" v="244" actId="113"/>
          <ac:graphicFrameMkLst>
            <pc:docMk/>
            <pc:sldMk cId="163634146" sldId="329"/>
            <ac:graphicFrameMk id="5" creationId="{156F9C83-11B6-4887-8F89-2C858692ECB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140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Shape 9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3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29" y="690585"/>
            <a:ext cx="3825551" cy="382555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31920" y="426720"/>
            <a:ext cx="49758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000" dirty="0">
              <a:solidFill>
                <a:srgbClr val="424143"/>
              </a:solidFill>
              <a:latin typeface="Futura" pitchFamily="50" charset="-18"/>
            </a:endParaRPr>
          </a:p>
          <a:p>
            <a:pPr algn="ctr"/>
            <a:endParaRPr lang="sk-SK" sz="2000" dirty="0">
              <a:solidFill>
                <a:srgbClr val="424143"/>
              </a:solidFill>
              <a:latin typeface="Futura" pitchFamily="50" charset="-18"/>
            </a:endParaRPr>
          </a:p>
          <a:p>
            <a:pPr algn="ctr"/>
            <a:endParaRPr lang="sk-SK" sz="2000" dirty="0">
              <a:solidFill>
                <a:srgbClr val="424143"/>
              </a:solidFill>
              <a:latin typeface="Futura" pitchFamily="50" charset="-18"/>
            </a:endParaRPr>
          </a:p>
          <a:p>
            <a:pPr algn="ctr"/>
            <a:r>
              <a:rPr lang="sk-SK" sz="3600" dirty="0">
                <a:solidFill>
                  <a:srgbClr val="F7901E"/>
                </a:solidFill>
                <a:latin typeface="Futura" pitchFamily="50" charset="-18"/>
              </a:rPr>
              <a:t>„</a:t>
            </a:r>
            <a:r>
              <a:rPr lang="sk-SK" sz="3600" dirty="0" err="1">
                <a:solidFill>
                  <a:srgbClr val="F7901E"/>
                </a:solidFill>
                <a:latin typeface="Futura" pitchFamily="50" charset="-18"/>
              </a:rPr>
              <a:t>Nejsou</a:t>
            </a:r>
            <a:r>
              <a:rPr lang="sk-SK" sz="3600" dirty="0">
                <a:solidFill>
                  <a:srgbClr val="F7901E"/>
                </a:solidFill>
                <a:latin typeface="Futura" pitchFamily="50" charset="-18"/>
              </a:rPr>
              <a:t> </a:t>
            </a:r>
            <a:r>
              <a:rPr lang="sk-SK" sz="3600" dirty="0" err="1">
                <a:solidFill>
                  <a:srgbClr val="F7901E"/>
                </a:solidFill>
                <a:latin typeface="Futura" pitchFamily="50" charset="-18"/>
              </a:rPr>
              <a:t>lidi</a:t>
            </a:r>
            <a:r>
              <a:rPr lang="sk-SK" sz="3600" dirty="0">
                <a:solidFill>
                  <a:srgbClr val="F7901E"/>
                </a:solidFill>
                <a:latin typeface="Futura" pitchFamily="50" charset="-18"/>
              </a:rPr>
              <a:t>...“</a:t>
            </a:r>
          </a:p>
          <a:p>
            <a:pPr algn="ctr"/>
            <a:r>
              <a:rPr lang="sk-SK" sz="3600" dirty="0">
                <a:solidFill>
                  <a:srgbClr val="F7901E"/>
                </a:solidFill>
                <a:latin typeface="Futura" pitchFamily="50" charset="-18"/>
              </a:rPr>
              <a:t>Dobehne tiger do cieľa? </a:t>
            </a:r>
          </a:p>
          <a:p>
            <a:pPr algn="ctr"/>
            <a:r>
              <a:rPr lang="sk-SK" sz="3600" dirty="0">
                <a:solidFill>
                  <a:srgbClr val="F7901E"/>
                </a:solidFill>
                <a:latin typeface="Futura" pitchFamily="50" charset="-18"/>
              </a:rPr>
              <a:t>III</a:t>
            </a:r>
          </a:p>
          <a:p>
            <a:pPr algn="ctr"/>
            <a:r>
              <a:rPr lang="sk-SK" sz="2000" dirty="0">
                <a:solidFill>
                  <a:srgbClr val="424143"/>
                </a:solidFill>
                <a:latin typeface="Futura" pitchFamily="50" charset="-18"/>
              </a:rPr>
              <a:t>HN Fórum III</a:t>
            </a:r>
          </a:p>
          <a:p>
            <a:endParaRPr lang="sk-SK" sz="2000" dirty="0">
              <a:solidFill>
                <a:srgbClr val="424143"/>
              </a:solidFill>
              <a:latin typeface="Futura" pitchFamily="50" charset="-18"/>
            </a:endParaRPr>
          </a:p>
          <a:p>
            <a:pPr algn="ctr"/>
            <a:r>
              <a:rPr lang="sk-SK" sz="2000" dirty="0">
                <a:solidFill>
                  <a:srgbClr val="424143"/>
                </a:solidFill>
                <a:latin typeface="Futura" pitchFamily="50" charset="-18"/>
              </a:rPr>
              <a:t>28.3. 2018</a:t>
            </a:r>
          </a:p>
          <a:p>
            <a:endParaRPr lang="sk-SK" dirty="0">
              <a:latin typeface="Futura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117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b="1" dirty="0">
                <a:latin typeface="Futura"/>
              </a:rPr>
              <a:t>Počet uchádzačov a nastupujúcich vysokoškolákov</a:t>
            </a:r>
            <a:endParaRPr lang="sk-SK" sz="2000" dirty="0">
              <a:latin typeface="Futura"/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37964783-E819-4356-988C-0126F574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51839"/>
              </p:ext>
            </p:extLst>
          </p:nvPr>
        </p:nvGraphicFramePr>
        <p:xfrm>
          <a:off x="662474" y="1296954"/>
          <a:ext cx="8327573" cy="3135088"/>
        </p:xfrm>
        <a:graphic>
          <a:graphicData uri="http://schemas.openxmlformats.org/drawingml/2006/table">
            <a:tbl>
              <a:tblPr firstRow="1" firstCol="1" bandRow="1">
                <a:tableStyleId>{5DB23D89-40CB-4C09-8E21-5780C9F98D68}</a:tableStyleId>
              </a:tblPr>
              <a:tblGrid>
                <a:gridCol w="913600">
                  <a:extLst>
                    <a:ext uri="{9D8B030D-6E8A-4147-A177-3AD203B41FA5}">
                      <a16:colId xmlns:a16="http://schemas.microsoft.com/office/drawing/2014/main" val="3228351508"/>
                    </a:ext>
                  </a:extLst>
                </a:gridCol>
                <a:gridCol w="832522">
                  <a:extLst>
                    <a:ext uri="{9D8B030D-6E8A-4147-A177-3AD203B41FA5}">
                      <a16:colId xmlns:a16="http://schemas.microsoft.com/office/drawing/2014/main" val="2723175865"/>
                    </a:ext>
                  </a:extLst>
                </a:gridCol>
                <a:gridCol w="833110">
                  <a:extLst>
                    <a:ext uri="{9D8B030D-6E8A-4147-A177-3AD203B41FA5}">
                      <a16:colId xmlns:a16="http://schemas.microsoft.com/office/drawing/2014/main" val="2742375027"/>
                    </a:ext>
                  </a:extLst>
                </a:gridCol>
                <a:gridCol w="750857">
                  <a:extLst>
                    <a:ext uri="{9D8B030D-6E8A-4147-A177-3AD203B41FA5}">
                      <a16:colId xmlns:a16="http://schemas.microsoft.com/office/drawing/2014/main" val="3108793485"/>
                    </a:ext>
                  </a:extLst>
                </a:gridCol>
                <a:gridCol w="832522">
                  <a:extLst>
                    <a:ext uri="{9D8B030D-6E8A-4147-A177-3AD203B41FA5}">
                      <a16:colId xmlns:a16="http://schemas.microsoft.com/office/drawing/2014/main" val="530436001"/>
                    </a:ext>
                  </a:extLst>
                </a:gridCol>
                <a:gridCol w="832522">
                  <a:extLst>
                    <a:ext uri="{9D8B030D-6E8A-4147-A177-3AD203B41FA5}">
                      <a16:colId xmlns:a16="http://schemas.microsoft.com/office/drawing/2014/main" val="2625022110"/>
                    </a:ext>
                  </a:extLst>
                </a:gridCol>
                <a:gridCol w="833110">
                  <a:extLst>
                    <a:ext uri="{9D8B030D-6E8A-4147-A177-3AD203B41FA5}">
                      <a16:colId xmlns:a16="http://schemas.microsoft.com/office/drawing/2014/main" val="4119828962"/>
                    </a:ext>
                  </a:extLst>
                </a:gridCol>
                <a:gridCol w="833110">
                  <a:extLst>
                    <a:ext uri="{9D8B030D-6E8A-4147-A177-3AD203B41FA5}">
                      <a16:colId xmlns:a16="http://schemas.microsoft.com/office/drawing/2014/main" val="1164389796"/>
                    </a:ext>
                  </a:extLst>
                </a:gridCol>
                <a:gridCol w="833110">
                  <a:extLst>
                    <a:ext uri="{9D8B030D-6E8A-4147-A177-3AD203B41FA5}">
                      <a16:colId xmlns:a16="http://schemas.microsoft.com/office/drawing/2014/main" val="1616311317"/>
                    </a:ext>
                  </a:extLst>
                </a:gridCol>
                <a:gridCol w="833110">
                  <a:extLst>
                    <a:ext uri="{9D8B030D-6E8A-4147-A177-3AD203B41FA5}">
                      <a16:colId xmlns:a16="http://schemas.microsoft.com/office/drawing/2014/main" val="3503043177"/>
                    </a:ext>
                  </a:extLst>
                </a:gridCol>
              </a:tblGrid>
              <a:tr h="339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2017/2018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2016/2017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2015/2016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2014/2015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2013/2014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2012/2013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2011/2012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2010/2011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2009/2010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extLst>
                  <a:ext uri="{0D108BD9-81ED-4DB2-BD59-A6C34878D82A}">
                    <a16:rowId xmlns:a16="http://schemas.microsoft.com/office/drawing/2014/main" val="2583429399"/>
                  </a:ext>
                </a:extLst>
              </a:tr>
              <a:tr h="385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# </a:t>
                      </a:r>
                      <a:r>
                        <a:rPr lang="sk-SK" sz="1000" b="1">
                          <a:effectLst/>
                        </a:rPr>
                        <a:t>študentov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140,047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147,860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158,659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175,430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188,885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200,743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211,984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217,039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225,588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extLst>
                  <a:ext uri="{0D108BD9-81ED-4DB2-BD59-A6C34878D82A}">
                    <a16:rowId xmlns:a16="http://schemas.microsoft.com/office/drawing/2014/main" val="1164623622"/>
                  </a:ext>
                </a:extLst>
              </a:tr>
              <a:tr h="867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# absolventov S</a:t>
                      </a:r>
                      <a:r>
                        <a:rPr lang="sk-SK" sz="1000" b="1">
                          <a:effectLst/>
                        </a:rPr>
                        <a:t>Š (maturita)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dirty="0">
                          <a:effectLst/>
                        </a:rPr>
                        <a:t>34,517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39,209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40,529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43,263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48,468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50,891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50,872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52,728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>
                          <a:effectLst/>
                        </a:rPr>
                        <a:t>50,561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extLst>
                  <a:ext uri="{0D108BD9-81ED-4DB2-BD59-A6C34878D82A}">
                    <a16:rowId xmlns:a16="http://schemas.microsoft.com/office/drawing/2014/main" val="657426247"/>
                  </a:ext>
                </a:extLst>
              </a:tr>
              <a:tr h="385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#uch</a:t>
                      </a:r>
                      <a:r>
                        <a:rPr lang="sk-SK" sz="1000" b="1">
                          <a:effectLst/>
                        </a:rPr>
                        <a:t>ádzačov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23,653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24,978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27,074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31,311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34,314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36,233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38,746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38,628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extLst>
                  <a:ext uri="{0D108BD9-81ED-4DB2-BD59-A6C34878D82A}">
                    <a16:rowId xmlns:a16="http://schemas.microsoft.com/office/drawing/2014/main" val="2367784638"/>
                  </a:ext>
                </a:extLst>
              </a:tr>
              <a:tr h="385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# zap</a:t>
                      </a:r>
                      <a:r>
                        <a:rPr lang="sk-SK" sz="1000" b="1">
                          <a:effectLst/>
                        </a:rPr>
                        <a:t>ísaných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r>
                        <a:rPr lang="en-GB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985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r>
                        <a:rPr lang="en-GB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910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r>
                        <a:rPr lang="en-GB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614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r>
                        <a:rPr lang="en-GB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481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r>
                        <a:rPr lang="en-GB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294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26</a:t>
                      </a:r>
                      <a:r>
                        <a:rPr lang="en-GB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906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27</a:t>
                      </a:r>
                      <a:r>
                        <a:rPr lang="en-GB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249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r>
                        <a:rPr lang="en-GB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768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extLst>
                  <a:ext uri="{0D108BD9-81ED-4DB2-BD59-A6C34878D82A}">
                    <a16:rowId xmlns:a16="http://schemas.microsoft.com/office/drawing/2014/main" val="2416929435"/>
                  </a:ext>
                </a:extLst>
              </a:tr>
              <a:tr h="771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% zap</a:t>
                      </a:r>
                      <a:r>
                        <a:rPr lang="sk-SK" sz="1000" b="1" dirty="0" err="1">
                          <a:effectLst/>
                        </a:rPr>
                        <a:t>ísaných</a:t>
                      </a:r>
                      <a:r>
                        <a:rPr lang="sk-SK" sz="1000" b="1" dirty="0">
                          <a:effectLst/>
                        </a:rPr>
                        <a:t> maturantov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>
                          <a:effectLst/>
                        </a:rPr>
                        <a:t>48,42%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49,13%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49,96%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50,51%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51,67%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52,89%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51,68%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56,90%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877" marR="38877" marT="0" marB="0"/>
                </a:tc>
                <a:extLst>
                  <a:ext uri="{0D108BD9-81ED-4DB2-BD59-A6C34878D82A}">
                    <a16:rowId xmlns:a16="http://schemas.microsoft.com/office/drawing/2014/main" val="2663287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59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Futura"/>
              </a:rPr>
              <a:t>Podiel slovenských študentov v ČR</a:t>
            </a:r>
            <a:br>
              <a:rPr lang="sk-SK" dirty="0"/>
            </a:br>
            <a:endParaRPr lang="sk-SK" sz="2000" dirty="0">
              <a:latin typeface="Futura"/>
            </a:endParaRP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625FCE5F-B629-48B4-BEAC-68EFCE60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08044"/>
              </p:ext>
            </p:extLst>
          </p:nvPr>
        </p:nvGraphicFramePr>
        <p:xfrm>
          <a:off x="559836" y="2435289"/>
          <a:ext cx="8182948" cy="2174033"/>
        </p:xfrm>
        <a:graphic>
          <a:graphicData uri="http://schemas.openxmlformats.org/drawingml/2006/table">
            <a:tbl>
              <a:tblPr firstRow="1" firstCol="1" bandRow="1">
                <a:tableStyleId>{5DB23D89-40CB-4C09-8E21-5780C9F98D68}</a:tableStyleId>
              </a:tblPr>
              <a:tblGrid>
                <a:gridCol w="818064">
                  <a:extLst>
                    <a:ext uri="{9D8B030D-6E8A-4147-A177-3AD203B41FA5}">
                      <a16:colId xmlns:a16="http://schemas.microsoft.com/office/drawing/2014/main" val="2937040041"/>
                    </a:ext>
                  </a:extLst>
                </a:gridCol>
                <a:gridCol w="818064">
                  <a:extLst>
                    <a:ext uri="{9D8B030D-6E8A-4147-A177-3AD203B41FA5}">
                      <a16:colId xmlns:a16="http://schemas.microsoft.com/office/drawing/2014/main" val="162303894"/>
                    </a:ext>
                  </a:extLst>
                </a:gridCol>
                <a:gridCol w="818064">
                  <a:extLst>
                    <a:ext uri="{9D8B030D-6E8A-4147-A177-3AD203B41FA5}">
                      <a16:colId xmlns:a16="http://schemas.microsoft.com/office/drawing/2014/main" val="3008668858"/>
                    </a:ext>
                  </a:extLst>
                </a:gridCol>
                <a:gridCol w="818064">
                  <a:extLst>
                    <a:ext uri="{9D8B030D-6E8A-4147-A177-3AD203B41FA5}">
                      <a16:colId xmlns:a16="http://schemas.microsoft.com/office/drawing/2014/main" val="4134745565"/>
                    </a:ext>
                  </a:extLst>
                </a:gridCol>
                <a:gridCol w="818064">
                  <a:extLst>
                    <a:ext uri="{9D8B030D-6E8A-4147-A177-3AD203B41FA5}">
                      <a16:colId xmlns:a16="http://schemas.microsoft.com/office/drawing/2014/main" val="146659239"/>
                    </a:ext>
                  </a:extLst>
                </a:gridCol>
                <a:gridCol w="818064">
                  <a:extLst>
                    <a:ext uri="{9D8B030D-6E8A-4147-A177-3AD203B41FA5}">
                      <a16:colId xmlns:a16="http://schemas.microsoft.com/office/drawing/2014/main" val="1991483251"/>
                    </a:ext>
                  </a:extLst>
                </a:gridCol>
                <a:gridCol w="818641">
                  <a:extLst>
                    <a:ext uri="{9D8B030D-6E8A-4147-A177-3AD203B41FA5}">
                      <a16:colId xmlns:a16="http://schemas.microsoft.com/office/drawing/2014/main" val="2587380976"/>
                    </a:ext>
                  </a:extLst>
                </a:gridCol>
                <a:gridCol w="818641">
                  <a:extLst>
                    <a:ext uri="{9D8B030D-6E8A-4147-A177-3AD203B41FA5}">
                      <a16:colId xmlns:a16="http://schemas.microsoft.com/office/drawing/2014/main" val="3905668895"/>
                    </a:ext>
                  </a:extLst>
                </a:gridCol>
                <a:gridCol w="818641">
                  <a:extLst>
                    <a:ext uri="{9D8B030D-6E8A-4147-A177-3AD203B41FA5}">
                      <a16:colId xmlns:a16="http://schemas.microsoft.com/office/drawing/2014/main" val="2074645063"/>
                    </a:ext>
                  </a:extLst>
                </a:gridCol>
                <a:gridCol w="818641">
                  <a:extLst>
                    <a:ext uri="{9D8B030D-6E8A-4147-A177-3AD203B41FA5}">
                      <a16:colId xmlns:a16="http://schemas.microsoft.com/office/drawing/2014/main" val="3534230177"/>
                    </a:ext>
                  </a:extLst>
                </a:gridCol>
              </a:tblGrid>
              <a:tr h="3872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2017/2018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2016/2017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2015/2016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2014/2015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2013/2014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2012/2013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2011/2012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2010/2011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2009/2010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extLst>
                  <a:ext uri="{0D108BD9-81ED-4DB2-BD59-A6C34878D82A}">
                    <a16:rowId xmlns:a16="http://schemas.microsoft.com/office/drawing/2014/main" val="86680996"/>
                  </a:ext>
                </a:extLst>
              </a:tr>
              <a:tr h="7604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# </a:t>
                      </a:r>
                      <a:r>
                        <a:rPr lang="sk-SK" sz="1100" b="1" dirty="0">
                          <a:effectLst/>
                        </a:rPr>
                        <a:t>študentov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140,047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147,860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158,659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175,430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188,885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200,743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211,984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217,039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225,588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extLst>
                  <a:ext uri="{0D108BD9-81ED-4DB2-BD59-A6C34878D82A}">
                    <a16:rowId xmlns:a16="http://schemas.microsoft.com/office/drawing/2014/main" val="36997694"/>
                  </a:ext>
                </a:extLst>
              </a:tr>
              <a:tr h="608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# SK v </a:t>
                      </a:r>
                      <a:r>
                        <a:rPr lang="sk-SK" sz="1100" b="1" dirty="0">
                          <a:effectLst/>
                        </a:rPr>
                        <a:t>ČR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21</a:t>
                      </a:r>
                      <a:r>
                        <a:rPr lang="en-GB" sz="1100" dirty="0">
                          <a:effectLst/>
                        </a:rPr>
                        <a:t>,</a:t>
                      </a:r>
                      <a:r>
                        <a:rPr lang="sk-SK" sz="1100" dirty="0">
                          <a:effectLst/>
                        </a:rPr>
                        <a:t>481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22</a:t>
                      </a:r>
                      <a:r>
                        <a:rPr lang="en-GB" sz="1100">
                          <a:effectLst/>
                        </a:rPr>
                        <a:t>,</a:t>
                      </a:r>
                      <a:r>
                        <a:rPr lang="sk-SK" sz="1100">
                          <a:effectLst/>
                        </a:rPr>
                        <a:t>178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22,224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22,656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23,388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24,052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24,556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24,331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22,229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extLst>
                  <a:ext uri="{0D108BD9-81ED-4DB2-BD59-A6C34878D82A}">
                    <a16:rowId xmlns:a16="http://schemas.microsoft.com/office/drawing/2014/main" val="4027300469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% SK </a:t>
                      </a:r>
                      <a:r>
                        <a:rPr lang="sk-SK" sz="1100" b="1" dirty="0">
                          <a:effectLst/>
                        </a:rPr>
                        <a:t>študentov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13 %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13 %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12,3 %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11,4 %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10,7 %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10,4 %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10 %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9 % 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81" marR="65281" marT="0" marB="0"/>
                </a:tc>
                <a:extLst>
                  <a:ext uri="{0D108BD9-81ED-4DB2-BD59-A6C34878D82A}">
                    <a16:rowId xmlns:a16="http://schemas.microsoft.com/office/drawing/2014/main" val="297955941"/>
                  </a:ext>
                </a:extLst>
              </a:tr>
            </a:tbl>
          </a:graphicData>
        </a:graphic>
      </p:graphicFrame>
      <p:sp>
        <p:nvSpPr>
          <p:cNvPr id="6" name="Obdĺžnik 5">
            <a:extLst>
              <a:ext uri="{FF2B5EF4-FFF2-40B4-BE49-F238E27FC236}">
                <a16:creationId xmlns:a16="http://schemas.microsoft.com/office/drawing/2014/main" id="{0E5DE991-9E7D-4222-B622-8037E36AC6AD}"/>
              </a:ext>
            </a:extLst>
          </p:cNvPr>
          <p:cNvSpPr/>
          <p:nvPr/>
        </p:nvSpPr>
        <p:spPr>
          <a:xfrm>
            <a:off x="461865" y="830371"/>
            <a:ext cx="6508102" cy="12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u="sng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</a:t>
            </a:r>
            <a:r>
              <a:rPr lang="sk-SK" u="sng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čet</a:t>
            </a:r>
            <a:r>
              <a:rPr lang="sk-SK" u="sng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cudzincov študujúcich na ČR VŠ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 akad. roku 2016/2017 - 38,077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u="sng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Počet Slovákov v zahraničí: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32 427 (UNESCO z 2015 a 2016)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05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b="1" dirty="0">
                <a:latin typeface="Futura"/>
              </a:rPr>
              <a:t>Na ktorých odboroch v ČR študuje najviac slovenských študentov</a:t>
            </a:r>
            <a:endParaRPr lang="sk-SK" sz="1600" dirty="0">
              <a:latin typeface="Futura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B11E2D1A-E056-417B-8F93-AD2CEAF0CBE5}"/>
              </a:ext>
            </a:extLst>
          </p:cNvPr>
          <p:cNvSpPr/>
          <p:nvPr/>
        </p:nvSpPr>
        <p:spPr>
          <a:xfrm>
            <a:off x="718457" y="1744120"/>
            <a:ext cx="7553131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Lekárske: 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3199</a:t>
            </a:r>
            <a:endParaRPr lang="sk-SK" sz="105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Ekonomické smery: 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3805</a:t>
            </a:r>
            <a:endParaRPr lang="sk-SK" sz="105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IT: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3134</a:t>
            </a:r>
            <a:endParaRPr lang="sk-SK" sz="105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Prírodovedecké: 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2307</a:t>
            </a:r>
            <a:endParaRPr lang="sk-SK" sz="105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Stavarina</a:t>
            </a: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sk-SK" b="1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strojarina</a:t>
            </a: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sk-SK" b="1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architektura</a:t>
            </a:r>
            <a:r>
              <a:rPr lang="sk-SK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elektrotechnika:</a:t>
            </a:r>
            <a:r>
              <a:rPr lang="sk-SK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2092</a:t>
            </a:r>
            <a:endParaRPr lang="sk-SK" sz="105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err="1">
                <a:latin typeface="Futura"/>
              </a:rPr>
              <a:t>Počet</a:t>
            </a:r>
            <a:r>
              <a:rPr lang="en-US" sz="1800" b="1" dirty="0">
                <a:latin typeface="Futura"/>
              </a:rPr>
              <a:t> </a:t>
            </a:r>
            <a:r>
              <a:rPr lang="en-US" sz="1800" b="1" dirty="0" err="1">
                <a:latin typeface="Futura"/>
              </a:rPr>
              <a:t>študentov</a:t>
            </a:r>
            <a:r>
              <a:rPr lang="en-US" sz="1800" b="1" dirty="0">
                <a:latin typeface="Futura"/>
              </a:rPr>
              <a:t> </a:t>
            </a:r>
            <a:r>
              <a:rPr lang="en-US" sz="1800" b="1" dirty="0" err="1">
                <a:latin typeface="Futura"/>
              </a:rPr>
              <a:t>iného</a:t>
            </a:r>
            <a:r>
              <a:rPr lang="en-US" sz="1800" b="1" dirty="0">
                <a:latin typeface="Futura"/>
              </a:rPr>
              <a:t> </a:t>
            </a:r>
            <a:r>
              <a:rPr lang="en-US" sz="1800" b="1" dirty="0" err="1">
                <a:latin typeface="Futura"/>
              </a:rPr>
              <a:t>štátneho</a:t>
            </a:r>
            <a:r>
              <a:rPr lang="en-US" sz="1800" b="1" dirty="0">
                <a:latin typeface="Futura"/>
              </a:rPr>
              <a:t> </a:t>
            </a:r>
            <a:r>
              <a:rPr lang="en-US" sz="1800" b="1" dirty="0" err="1">
                <a:latin typeface="Futura"/>
              </a:rPr>
              <a:t>občianstva</a:t>
            </a:r>
            <a:r>
              <a:rPr lang="en-US" sz="1800" b="1" dirty="0">
                <a:latin typeface="Futura"/>
              </a:rPr>
              <a:t> (</a:t>
            </a:r>
            <a:r>
              <a:rPr lang="en-US" sz="1800" b="1" dirty="0" err="1">
                <a:latin typeface="Futura"/>
              </a:rPr>
              <a:t>cuzincov</a:t>
            </a:r>
            <a:r>
              <a:rPr lang="en-US" sz="1800" b="1" dirty="0">
                <a:latin typeface="Futura"/>
              </a:rPr>
              <a:t>)</a:t>
            </a:r>
            <a:r>
              <a:rPr lang="sk-SK" sz="1800" b="1" dirty="0">
                <a:latin typeface="Futura"/>
              </a:rPr>
              <a:t> u nás</a:t>
            </a:r>
            <a:endParaRPr lang="sk-SK" sz="1800" dirty="0">
              <a:latin typeface="Futura"/>
            </a:endParaRP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156F9C83-11B6-4887-8F89-2C858692E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75124"/>
              </p:ext>
            </p:extLst>
          </p:nvPr>
        </p:nvGraphicFramePr>
        <p:xfrm>
          <a:off x="648477" y="1200149"/>
          <a:ext cx="8136296" cy="3231892"/>
        </p:xfrm>
        <a:graphic>
          <a:graphicData uri="http://schemas.openxmlformats.org/drawingml/2006/table">
            <a:tbl>
              <a:tblPr firstRow="1" firstCol="1" bandRow="1">
                <a:tableStyleId>{5DB23D89-40CB-4C09-8E21-5780C9F98D68}</a:tableStyleId>
              </a:tblPr>
              <a:tblGrid>
                <a:gridCol w="813400">
                  <a:extLst>
                    <a:ext uri="{9D8B030D-6E8A-4147-A177-3AD203B41FA5}">
                      <a16:colId xmlns:a16="http://schemas.microsoft.com/office/drawing/2014/main" val="69606796"/>
                    </a:ext>
                  </a:extLst>
                </a:gridCol>
                <a:gridCol w="813400">
                  <a:extLst>
                    <a:ext uri="{9D8B030D-6E8A-4147-A177-3AD203B41FA5}">
                      <a16:colId xmlns:a16="http://schemas.microsoft.com/office/drawing/2014/main" val="234983355"/>
                    </a:ext>
                  </a:extLst>
                </a:gridCol>
                <a:gridCol w="813400">
                  <a:extLst>
                    <a:ext uri="{9D8B030D-6E8A-4147-A177-3AD203B41FA5}">
                      <a16:colId xmlns:a16="http://schemas.microsoft.com/office/drawing/2014/main" val="4136520942"/>
                    </a:ext>
                  </a:extLst>
                </a:gridCol>
                <a:gridCol w="813400">
                  <a:extLst>
                    <a:ext uri="{9D8B030D-6E8A-4147-A177-3AD203B41FA5}">
                      <a16:colId xmlns:a16="http://schemas.microsoft.com/office/drawing/2014/main" val="597616279"/>
                    </a:ext>
                  </a:extLst>
                </a:gridCol>
                <a:gridCol w="813400">
                  <a:extLst>
                    <a:ext uri="{9D8B030D-6E8A-4147-A177-3AD203B41FA5}">
                      <a16:colId xmlns:a16="http://schemas.microsoft.com/office/drawing/2014/main" val="4045547999"/>
                    </a:ext>
                  </a:extLst>
                </a:gridCol>
                <a:gridCol w="813400">
                  <a:extLst>
                    <a:ext uri="{9D8B030D-6E8A-4147-A177-3AD203B41FA5}">
                      <a16:colId xmlns:a16="http://schemas.microsoft.com/office/drawing/2014/main" val="11781230"/>
                    </a:ext>
                  </a:extLst>
                </a:gridCol>
                <a:gridCol w="813974">
                  <a:extLst>
                    <a:ext uri="{9D8B030D-6E8A-4147-A177-3AD203B41FA5}">
                      <a16:colId xmlns:a16="http://schemas.microsoft.com/office/drawing/2014/main" val="1481663787"/>
                    </a:ext>
                  </a:extLst>
                </a:gridCol>
                <a:gridCol w="813974">
                  <a:extLst>
                    <a:ext uri="{9D8B030D-6E8A-4147-A177-3AD203B41FA5}">
                      <a16:colId xmlns:a16="http://schemas.microsoft.com/office/drawing/2014/main" val="3186302433"/>
                    </a:ext>
                  </a:extLst>
                </a:gridCol>
                <a:gridCol w="813974">
                  <a:extLst>
                    <a:ext uri="{9D8B030D-6E8A-4147-A177-3AD203B41FA5}">
                      <a16:colId xmlns:a16="http://schemas.microsoft.com/office/drawing/2014/main" val="3097233164"/>
                    </a:ext>
                  </a:extLst>
                </a:gridCol>
                <a:gridCol w="813974">
                  <a:extLst>
                    <a:ext uri="{9D8B030D-6E8A-4147-A177-3AD203B41FA5}">
                      <a16:colId xmlns:a16="http://schemas.microsoft.com/office/drawing/2014/main" val="2745072342"/>
                    </a:ext>
                  </a:extLst>
                </a:gridCol>
              </a:tblGrid>
              <a:tr h="327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2017/2018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2016/2017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2015/2016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2014/2015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2013/2014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2012/2013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2011/2012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2010/2011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2009/2010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extLst>
                  <a:ext uri="{0D108BD9-81ED-4DB2-BD59-A6C34878D82A}">
                    <a16:rowId xmlns:a16="http://schemas.microsoft.com/office/drawing/2014/main" val="326892256"/>
                  </a:ext>
                </a:extLst>
              </a:tr>
              <a:tr h="6966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# </a:t>
                      </a:r>
                      <a:r>
                        <a:rPr lang="sk-SK" sz="1000" b="1" dirty="0">
                          <a:effectLst/>
                        </a:rPr>
                        <a:t>študentov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140,047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147,860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158,659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175,430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188,885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200,743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211,984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217,039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225,588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extLst>
                  <a:ext uri="{0D108BD9-81ED-4DB2-BD59-A6C34878D82A}">
                    <a16:rowId xmlns:a16="http://schemas.microsoft.com/office/drawing/2014/main" val="255615638"/>
                  </a:ext>
                </a:extLst>
              </a:tr>
              <a:tr h="6966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# </a:t>
                      </a:r>
                      <a:r>
                        <a:rPr lang="sk-SK" sz="1000" b="1">
                          <a:effectLst/>
                        </a:rPr>
                        <a:t>cudzincov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>
                          <a:effectLst/>
                        </a:rPr>
                        <a:t>11,565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10,342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9,628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10,478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10,797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9,919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9,219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8,874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8,137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extLst>
                  <a:ext uri="{0D108BD9-81ED-4DB2-BD59-A6C34878D82A}">
                    <a16:rowId xmlns:a16="http://schemas.microsoft.com/office/drawing/2014/main" val="3407200293"/>
                  </a:ext>
                </a:extLst>
              </a:tr>
              <a:tr h="6966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% cudzincov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>
                          <a:effectLst/>
                        </a:rPr>
                        <a:t>8,26%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7%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6,07%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5,97%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5,72%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4,94%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4,35%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4,09%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3,61%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extLst>
                  <a:ext uri="{0D108BD9-81ED-4DB2-BD59-A6C34878D82A}">
                    <a16:rowId xmlns:a16="http://schemas.microsoft.com/office/drawing/2014/main" val="15314539"/>
                  </a:ext>
                </a:extLst>
              </a:tr>
              <a:tr h="4334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#</a:t>
                      </a:r>
                      <a:r>
                        <a:rPr lang="sk-SK" sz="1000" b="1">
                          <a:effectLst/>
                        </a:rPr>
                        <a:t>Č</a:t>
                      </a:r>
                      <a:r>
                        <a:rPr lang="en-GB" sz="1000" b="1">
                          <a:effectLst/>
                        </a:rPr>
                        <a:t>echov na SK</a:t>
                      </a:r>
                      <a:r>
                        <a:rPr lang="sk-SK" sz="1000" b="1">
                          <a:effectLst/>
                        </a:rPr>
                        <a:t> VŠ</a:t>
                      </a:r>
                      <a:endParaRPr lang="sk-SK" sz="1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3496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3950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4071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5038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5477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5494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5109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5114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4887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extLst>
                  <a:ext uri="{0D108BD9-81ED-4DB2-BD59-A6C34878D82A}">
                    <a16:rowId xmlns:a16="http://schemas.microsoft.com/office/drawing/2014/main" val="2487999946"/>
                  </a:ext>
                </a:extLst>
              </a:tr>
              <a:tr h="380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#</a:t>
                      </a:r>
                      <a:r>
                        <a:rPr lang="en-GB" sz="1000" b="1" dirty="0" err="1">
                          <a:effectLst/>
                        </a:rPr>
                        <a:t>Ukrajincov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na</a:t>
                      </a:r>
                      <a:r>
                        <a:rPr lang="en-GB" sz="1000" b="1" dirty="0">
                          <a:effectLst/>
                        </a:rPr>
                        <a:t> SK V</a:t>
                      </a:r>
                      <a:r>
                        <a:rPr lang="sk-SK" sz="1000" b="1" dirty="0">
                          <a:effectLst/>
                        </a:rPr>
                        <a:t>Š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1951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1258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779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833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236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184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157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121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/>
                </a:tc>
                <a:extLst>
                  <a:ext uri="{0D108BD9-81ED-4DB2-BD59-A6C34878D82A}">
                    <a16:rowId xmlns:a16="http://schemas.microsoft.com/office/drawing/2014/main" val="322171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3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16" y="0"/>
            <a:ext cx="1471092" cy="14710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80912" y="2041386"/>
            <a:ext cx="6682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itchFamily="50" charset="-18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0342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328</Words>
  <Application>Microsoft Office PowerPoint</Application>
  <PresentationFormat>Prezentácia na obrazovke (16:9)</PresentationFormat>
  <Paragraphs>183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4" baseType="lpstr">
      <vt:lpstr>Dosis</vt:lpstr>
      <vt:lpstr>Arial</vt:lpstr>
      <vt:lpstr>Roboto</vt:lpstr>
      <vt:lpstr>SimSun</vt:lpstr>
      <vt:lpstr>Futura</vt:lpstr>
      <vt:lpstr>Calibri</vt:lpstr>
      <vt:lpstr>Times New Roman</vt:lpstr>
      <vt:lpstr>William template</vt:lpstr>
      <vt:lpstr>Prezentácia programu PowerPoint</vt:lpstr>
      <vt:lpstr>Počet uchádzačov a nastupujúcich vysokoškolákov</vt:lpstr>
      <vt:lpstr>Podiel slovenských študentov v ČR </vt:lpstr>
      <vt:lpstr>Na ktorých odboroch v ČR študuje najviac slovenských študentov</vt:lpstr>
      <vt:lpstr>Počet študentov iného štátneho občianstva (cuzincov) u nás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Renáta Králiková</cp:lastModifiedBy>
  <cp:revision>85</cp:revision>
  <dcterms:modified xsi:type="dcterms:W3CDTF">2018-03-28T12:15:18Z</dcterms:modified>
</cp:coreProperties>
</file>